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59"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892" autoAdjust="0"/>
    <p:restoredTop sz="94660"/>
  </p:normalViewPr>
  <p:slideViewPr>
    <p:cSldViewPr snapToGrid="0">
      <p:cViewPr varScale="1">
        <p:scale>
          <a:sx n="103" d="100"/>
          <a:sy n="103" d="100"/>
        </p:scale>
        <p:origin x="114"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3D2FF-C0D9-A48F-5438-C6873A97905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4B03325-447A-033C-796C-25E7D5768D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48B56F-0258-D529-12AF-E472AA79F6E3}"/>
              </a:ext>
            </a:extLst>
          </p:cNvPr>
          <p:cNvSpPr>
            <a:spLocks noGrp="1"/>
          </p:cNvSpPr>
          <p:nvPr>
            <p:ph type="dt" sz="half" idx="10"/>
          </p:nvPr>
        </p:nvSpPr>
        <p:spPr/>
        <p:txBody>
          <a:bodyPr/>
          <a:lstStyle/>
          <a:p>
            <a:fld id="{16925146-7ADA-4C42-984A-5B374EE8E366}" type="datetimeFigureOut">
              <a:rPr lang="en-US" smtClean="0"/>
              <a:t>5/8/2022</a:t>
            </a:fld>
            <a:endParaRPr lang="en-US"/>
          </a:p>
        </p:txBody>
      </p:sp>
      <p:sp>
        <p:nvSpPr>
          <p:cNvPr id="5" name="Footer Placeholder 4">
            <a:extLst>
              <a:ext uri="{FF2B5EF4-FFF2-40B4-BE49-F238E27FC236}">
                <a16:creationId xmlns:a16="http://schemas.microsoft.com/office/drawing/2014/main" id="{061718A6-D435-22FC-33FC-7C81088425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E05090-2C6B-0BD9-EA96-9273B0BE1E47}"/>
              </a:ext>
            </a:extLst>
          </p:cNvPr>
          <p:cNvSpPr>
            <a:spLocks noGrp="1"/>
          </p:cNvSpPr>
          <p:nvPr>
            <p:ph type="sldNum" sz="quarter" idx="12"/>
          </p:nvPr>
        </p:nvSpPr>
        <p:spPr/>
        <p:txBody>
          <a:bodyPr/>
          <a:lstStyle/>
          <a:p>
            <a:fld id="{4A9BE98E-6539-4E99-AF1B-84C06FC7F548}" type="slidenum">
              <a:rPr lang="en-US" smtClean="0"/>
              <a:t>‹#›</a:t>
            </a:fld>
            <a:endParaRPr lang="en-US"/>
          </a:p>
        </p:txBody>
      </p:sp>
    </p:spTree>
    <p:extLst>
      <p:ext uri="{BB962C8B-B14F-4D97-AF65-F5344CB8AC3E}">
        <p14:creationId xmlns:p14="http://schemas.microsoft.com/office/powerpoint/2010/main" val="173566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313B6-140E-1C58-39D1-4E90C43859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D8E4EC4-26CF-8382-FAE2-CFBFE08621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CDA06C-B989-BBB8-9771-387C4474F17E}"/>
              </a:ext>
            </a:extLst>
          </p:cNvPr>
          <p:cNvSpPr>
            <a:spLocks noGrp="1"/>
          </p:cNvSpPr>
          <p:nvPr>
            <p:ph type="dt" sz="half" idx="10"/>
          </p:nvPr>
        </p:nvSpPr>
        <p:spPr/>
        <p:txBody>
          <a:bodyPr/>
          <a:lstStyle/>
          <a:p>
            <a:fld id="{16925146-7ADA-4C42-984A-5B374EE8E366}" type="datetimeFigureOut">
              <a:rPr lang="en-US" smtClean="0"/>
              <a:t>5/8/2022</a:t>
            </a:fld>
            <a:endParaRPr lang="en-US"/>
          </a:p>
        </p:txBody>
      </p:sp>
      <p:sp>
        <p:nvSpPr>
          <p:cNvPr id="5" name="Footer Placeholder 4">
            <a:extLst>
              <a:ext uri="{FF2B5EF4-FFF2-40B4-BE49-F238E27FC236}">
                <a16:creationId xmlns:a16="http://schemas.microsoft.com/office/drawing/2014/main" id="{68733381-9678-DA2B-2993-C20561D353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700B57-6279-2B8E-B6B7-162A7625B222}"/>
              </a:ext>
            </a:extLst>
          </p:cNvPr>
          <p:cNvSpPr>
            <a:spLocks noGrp="1"/>
          </p:cNvSpPr>
          <p:nvPr>
            <p:ph type="sldNum" sz="quarter" idx="12"/>
          </p:nvPr>
        </p:nvSpPr>
        <p:spPr/>
        <p:txBody>
          <a:bodyPr/>
          <a:lstStyle/>
          <a:p>
            <a:fld id="{4A9BE98E-6539-4E99-AF1B-84C06FC7F548}" type="slidenum">
              <a:rPr lang="en-US" smtClean="0"/>
              <a:t>‹#›</a:t>
            </a:fld>
            <a:endParaRPr lang="en-US"/>
          </a:p>
        </p:txBody>
      </p:sp>
    </p:spTree>
    <p:extLst>
      <p:ext uri="{BB962C8B-B14F-4D97-AF65-F5344CB8AC3E}">
        <p14:creationId xmlns:p14="http://schemas.microsoft.com/office/powerpoint/2010/main" val="3071824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102557-AF93-F362-E7AA-8EB94F4FC59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100E29-B6DA-9C2A-DF90-446A84161E4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871F31-05D5-F85F-F639-12B2B40B5EE4}"/>
              </a:ext>
            </a:extLst>
          </p:cNvPr>
          <p:cNvSpPr>
            <a:spLocks noGrp="1"/>
          </p:cNvSpPr>
          <p:nvPr>
            <p:ph type="dt" sz="half" idx="10"/>
          </p:nvPr>
        </p:nvSpPr>
        <p:spPr/>
        <p:txBody>
          <a:bodyPr/>
          <a:lstStyle/>
          <a:p>
            <a:fld id="{16925146-7ADA-4C42-984A-5B374EE8E366}" type="datetimeFigureOut">
              <a:rPr lang="en-US" smtClean="0"/>
              <a:t>5/8/2022</a:t>
            </a:fld>
            <a:endParaRPr lang="en-US"/>
          </a:p>
        </p:txBody>
      </p:sp>
      <p:sp>
        <p:nvSpPr>
          <p:cNvPr id="5" name="Footer Placeholder 4">
            <a:extLst>
              <a:ext uri="{FF2B5EF4-FFF2-40B4-BE49-F238E27FC236}">
                <a16:creationId xmlns:a16="http://schemas.microsoft.com/office/drawing/2014/main" id="{086D0B9C-B6ED-5F90-E101-2B7F901FA4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5B4516-49B1-37E6-A7E2-D5FAD2C851B2}"/>
              </a:ext>
            </a:extLst>
          </p:cNvPr>
          <p:cNvSpPr>
            <a:spLocks noGrp="1"/>
          </p:cNvSpPr>
          <p:nvPr>
            <p:ph type="sldNum" sz="quarter" idx="12"/>
          </p:nvPr>
        </p:nvSpPr>
        <p:spPr/>
        <p:txBody>
          <a:bodyPr/>
          <a:lstStyle/>
          <a:p>
            <a:fld id="{4A9BE98E-6539-4E99-AF1B-84C06FC7F548}" type="slidenum">
              <a:rPr lang="en-US" smtClean="0"/>
              <a:t>‹#›</a:t>
            </a:fld>
            <a:endParaRPr lang="en-US"/>
          </a:p>
        </p:txBody>
      </p:sp>
    </p:spTree>
    <p:extLst>
      <p:ext uri="{BB962C8B-B14F-4D97-AF65-F5344CB8AC3E}">
        <p14:creationId xmlns:p14="http://schemas.microsoft.com/office/powerpoint/2010/main" val="2065579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D645-991E-3284-EC47-88D29EF2E0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22FD6D-BE89-3A3E-77C2-EB26C64CBA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682FCF-C0C0-BB35-617F-C71B20918828}"/>
              </a:ext>
            </a:extLst>
          </p:cNvPr>
          <p:cNvSpPr>
            <a:spLocks noGrp="1"/>
          </p:cNvSpPr>
          <p:nvPr>
            <p:ph type="dt" sz="half" idx="10"/>
          </p:nvPr>
        </p:nvSpPr>
        <p:spPr/>
        <p:txBody>
          <a:bodyPr/>
          <a:lstStyle/>
          <a:p>
            <a:fld id="{16925146-7ADA-4C42-984A-5B374EE8E366}" type="datetimeFigureOut">
              <a:rPr lang="en-US" smtClean="0"/>
              <a:t>5/8/2022</a:t>
            </a:fld>
            <a:endParaRPr lang="en-US"/>
          </a:p>
        </p:txBody>
      </p:sp>
      <p:sp>
        <p:nvSpPr>
          <p:cNvPr id="5" name="Footer Placeholder 4">
            <a:extLst>
              <a:ext uri="{FF2B5EF4-FFF2-40B4-BE49-F238E27FC236}">
                <a16:creationId xmlns:a16="http://schemas.microsoft.com/office/drawing/2014/main" id="{E7041F44-A597-7A63-A64A-D18814CB9C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560F30-55E6-1D26-A182-58CB4925BD6E}"/>
              </a:ext>
            </a:extLst>
          </p:cNvPr>
          <p:cNvSpPr>
            <a:spLocks noGrp="1"/>
          </p:cNvSpPr>
          <p:nvPr>
            <p:ph type="sldNum" sz="quarter" idx="12"/>
          </p:nvPr>
        </p:nvSpPr>
        <p:spPr/>
        <p:txBody>
          <a:bodyPr/>
          <a:lstStyle/>
          <a:p>
            <a:fld id="{4A9BE98E-6539-4E99-AF1B-84C06FC7F548}" type="slidenum">
              <a:rPr lang="en-US" smtClean="0"/>
              <a:t>‹#›</a:t>
            </a:fld>
            <a:endParaRPr lang="en-US"/>
          </a:p>
        </p:txBody>
      </p:sp>
    </p:spTree>
    <p:extLst>
      <p:ext uri="{BB962C8B-B14F-4D97-AF65-F5344CB8AC3E}">
        <p14:creationId xmlns:p14="http://schemas.microsoft.com/office/powerpoint/2010/main" val="4123672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0659D-E736-72E1-5F45-FA9D399F27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61B2556-15F4-BC63-C433-9EAE486448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BBA3DC-F7B3-FAB8-6266-472168997835}"/>
              </a:ext>
            </a:extLst>
          </p:cNvPr>
          <p:cNvSpPr>
            <a:spLocks noGrp="1"/>
          </p:cNvSpPr>
          <p:nvPr>
            <p:ph type="dt" sz="half" idx="10"/>
          </p:nvPr>
        </p:nvSpPr>
        <p:spPr/>
        <p:txBody>
          <a:bodyPr/>
          <a:lstStyle/>
          <a:p>
            <a:fld id="{16925146-7ADA-4C42-984A-5B374EE8E366}" type="datetimeFigureOut">
              <a:rPr lang="en-US" smtClean="0"/>
              <a:t>5/8/2022</a:t>
            </a:fld>
            <a:endParaRPr lang="en-US"/>
          </a:p>
        </p:txBody>
      </p:sp>
      <p:sp>
        <p:nvSpPr>
          <p:cNvPr id="5" name="Footer Placeholder 4">
            <a:extLst>
              <a:ext uri="{FF2B5EF4-FFF2-40B4-BE49-F238E27FC236}">
                <a16:creationId xmlns:a16="http://schemas.microsoft.com/office/drawing/2014/main" id="{A36EA559-DBFD-6B29-F82F-23D2694A2D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D74326-B5C2-A604-2CF6-8FFD738EEF37}"/>
              </a:ext>
            </a:extLst>
          </p:cNvPr>
          <p:cNvSpPr>
            <a:spLocks noGrp="1"/>
          </p:cNvSpPr>
          <p:nvPr>
            <p:ph type="sldNum" sz="quarter" idx="12"/>
          </p:nvPr>
        </p:nvSpPr>
        <p:spPr/>
        <p:txBody>
          <a:bodyPr/>
          <a:lstStyle/>
          <a:p>
            <a:fld id="{4A9BE98E-6539-4E99-AF1B-84C06FC7F548}" type="slidenum">
              <a:rPr lang="en-US" smtClean="0"/>
              <a:t>‹#›</a:t>
            </a:fld>
            <a:endParaRPr lang="en-US"/>
          </a:p>
        </p:txBody>
      </p:sp>
    </p:spTree>
    <p:extLst>
      <p:ext uri="{BB962C8B-B14F-4D97-AF65-F5344CB8AC3E}">
        <p14:creationId xmlns:p14="http://schemas.microsoft.com/office/powerpoint/2010/main" val="3832321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C0BB1-6326-F5CF-D661-7B77AEFD49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72B445-898A-1DEB-1216-9634BF91778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DC907B-6B86-C020-ED7B-60864EE2BB3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B45F652-323F-727E-A0D8-0673A69AA033}"/>
              </a:ext>
            </a:extLst>
          </p:cNvPr>
          <p:cNvSpPr>
            <a:spLocks noGrp="1"/>
          </p:cNvSpPr>
          <p:nvPr>
            <p:ph type="dt" sz="half" idx="10"/>
          </p:nvPr>
        </p:nvSpPr>
        <p:spPr/>
        <p:txBody>
          <a:bodyPr/>
          <a:lstStyle/>
          <a:p>
            <a:fld id="{16925146-7ADA-4C42-984A-5B374EE8E366}" type="datetimeFigureOut">
              <a:rPr lang="en-US" smtClean="0"/>
              <a:t>5/8/2022</a:t>
            </a:fld>
            <a:endParaRPr lang="en-US"/>
          </a:p>
        </p:txBody>
      </p:sp>
      <p:sp>
        <p:nvSpPr>
          <p:cNvPr id="6" name="Footer Placeholder 5">
            <a:extLst>
              <a:ext uri="{FF2B5EF4-FFF2-40B4-BE49-F238E27FC236}">
                <a16:creationId xmlns:a16="http://schemas.microsoft.com/office/drawing/2014/main" id="{7146A785-7525-99E9-23C4-EAFD1487F5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7E75CC-FDCB-FE83-EEE4-173F14D4CD81}"/>
              </a:ext>
            </a:extLst>
          </p:cNvPr>
          <p:cNvSpPr>
            <a:spLocks noGrp="1"/>
          </p:cNvSpPr>
          <p:nvPr>
            <p:ph type="sldNum" sz="quarter" idx="12"/>
          </p:nvPr>
        </p:nvSpPr>
        <p:spPr/>
        <p:txBody>
          <a:bodyPr/>
          <a:lstStyle/>
          <a:p>
            <a:fld id="{4A9BE98E-6539-4E99-AF1B-84C06FC7F548}" type="slidenum">
              <a:rPr lang="en-US" smtClean="0"/>
              <a:t>‹#›</a:t>
            </a:fld>
            <a:endParaRPr lang="en-US"/>
          </a:p>
        </p:txBody>
      </p:sp>
    </p:spTree>
    <p:extLst>
      <p:ext uri="{BB962C8B-B14F-4D97-AF65-F5344CB8AC3E}">
        <p14:creationId xmlns:p14="http://schemas.microsoft.com/office/powerpoint/2010/main" val="1896436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B091D-8628-27F2-76A4-974BC0A67C2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BB56548-73EC-8582-1399-53FC59DDB5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C53666-31D5-E4A2-8515-31AA6193207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BFA9BD8-0859-D837-B62D-FA03F65C4C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CEFAAC4-4E6A-2261-EF86-29854085988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3C5827D-1E01-95AA-C1D0-89B0D00D9D14}"/>
              </a:ext>
            </a:extLst>
          </p:cNvPr>
          <p:cNvSpPr>
            <a:spLocks noGrp="1"/>
          </p:cNvSpPr>
          <p:nvPr>
            <p:ph type="dt" sz="half" idx="10"/>
          </p:nvPr>
        </p:nvSpPr>
        <p:spPr/>
        <p:txBody>
          <a:bodyPr/>
          <a:lstStyle/>
          <a:p>
            <a:fld id="{16925146-7ADA-4C42-984A-5B374EE8E366}" type="datetimeFigureOut">
              <a:rPr lang="en-US" smtClean="0"/>
              <a:t>5/8/2022</a:t>
            </a:fld>
            <a:endParaRPr lang="en-US"/>
          </a:p>
        </p:txBody>
      </p:sp>
      <p:sp>
        <p:nvSpPr>
          <p:cNvPr id="8" name="Footer Placeholder 7">
            <a:extLst>
              <a:ext uri="{FF2B5EF4-FFF2-40B4-BE49-F238E27FC236}">
                <a16:creationId xmlns:a16="http://schemas.microsoft.com/office/drawing/2014/main" id="{3DA330E2-46ED-65BE-262F-2E7BF33F989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57E1DD0-BEBD-5943-B74A-A3E7002B092E}"/>
              </a:ext>
            </a:extLst>
          </p:cNvPr>
          <p:cNvSpPr>
            <a:spLocks noGrp="1"/>
          </p:cNvSpPr>
          <p:nvPr>
            <p:ph type="sldNum" sz="quarter" idx="12"/>
          </p:nvPr>
        </p:nvSpPr>
        <p:spPr/>
        <p:txBody>
          <a:bodyPr/>
          <a:lstStyle/>
          <a:p>
            <a:fld id="{4A9BE98E-6539-4E99-AF1B-84C06FC7F548}" type="slidenum">
              <a:rPr lang="en-US" smtClean="0"/>
              <a:t>‹#›</a:t>
            </a:fld>
            <a:endParaRPr lang="en-US"/>
          </a:p>
        </p:txBody>
      </p:sp>
    </p:spTree>
    <p:extLst>
      <p:ext uri="{BB962C8B-B14F-4D97-AF65-F5344CB8AC3E}">
        <p14:creationId xmlns:p14="http://schemas.microsoft.com/office/powerpoint/2010/main" val="688241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022FB-BB19-D148-7D5C-4CFD79E39FE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5E63BED-65F0-E7E4-A98F-E673893BD89A}"/>
              </a:ext>
            </a:extLst>
          </p:cNvPr>
          <p:cNvSpPr>
            <a:spLocks noGrp="1"/>
          </p:cNvSpPr>
          <p:nvPr>
            <p:ph type="dt" sz="half" idx="10"/>
          </p:nvPr>
        </p:nvSpPr>
        <p:spPr/>
        <p:txBody>
          <a:bodyPr/>
          <a:lstStyle/>
          <a:p>
            <a:fld id="{16925146-7ADA-4C42-984A-5B374EE8E366}" type="datetimeFigureOut">
              <a:rPr lang="en-US" smtClean="0"/>
              <a:t>5/8/2022</a:t>
            </a:fld>
            <a:endParaRPr lang="en-US"/>
          </a:p>
        </p:txBody>
      </p:sp>
      <p:sp>
        <p:nvSpPr>
          <p:cNvPr id="4" name="Footer Placeholder 3">
            <a:extLst>
              <a:ext uri="{FF2B5EF4-FFF2-40B4-BE49-F238E27FC236}">
                <a16:creationId xmlns:a16="http://schemas.microsoft.com/office/drawing/2014/main" id="{A83F1FE8-7A5D-C51D-9D23-0DCAA6C750E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24943F9-08BE-FB67-137E-59F3E8C82FC3}"/>
              </a:ext>
            </a:extLst>
          </p:cNvPr>
          <p:cNvSpPr>
            <a:spLocks noGrp="1"/>
          </p:cNvSpPr>
          <p:nvPr>
            <p:ph type="sldNum" sz="quarter" idx="12"/>
          </p:nvPr>
        </p:nvSpPr>
        <p:spPr/>
        <p:txBody>
          <a:bodyPr/>
          <a:lstStyle/>
          <a:p>
            <a:fld id="{4A9BE98E-6539-4E99-AF1B-84C06FC7F548}" type="slidenum">
              <a:rPr lang="en-US" smtClean="0"/>
              <a:t>‹#›</a:t>
            </a:fld>
            <a:endParaRPr lang="en-US"/>
          </a:p>
        </p:txBody>
      </p:sp>
    </p:spTree>
    <p:extLst>
      <p:ext uri="{BB962C8B-B14F-4D97-AF65-F5344CB8AC3E}">
        <p14:creationId xmlns:p14="http://schemas.microsoft.com/office/powerpoint/2010/main" val="1441479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A36810-DA8B-2897-FA94-DDF31B2FE90D}"/>
              </a:ext>
            </a:extLst>
          </p:cNvPr>
          <p:cNvSpPr>
            <a:spLocks noGrp="1"/>
          </p:cNvSpPr>
          <p:nvPr>
            <p:ph type="dt" sz="half" idx="10"/>
          </p:nvPr>
        </p:nvSpPr>
        <p:spPr/>
        <p:txBody>
          <a:bodyPr/>
          <a:lstStyle/>
          <a:p>
            <a:fld id="{16925146-7ADA-4C42-984A-5B374EE8E366}" type="datetimeFigureOut">
              <a:rPr lang="en-US" smtClean="0"/>
              <a:t>5/8/2022</a:t>
            </a:fld>
            <a:endParaRPr lang="en-US"/>
          </a:p>
        </p:txBody>
      </p:sp>
      <p:sp>
        <p:nvSpPr>
          <p:cNvPr id="3" name="Footer Placeholder 2">
            <a:extLst>
              <a:ext uri="{FF2B5EF4-FFF2-40B4-BE49-F238E27FC236}">
                <a16:creationId xmlns:a16="http://schemas.microsoft.com/office/drawing/2014/main" id="{D3DAD2B9-C25E-A0E2-18D9-4B88F39104A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9FCB102-7445-DCCD-F556-2FFA4B0A12BC}"/>
              </a:ext>
            </a:extLst>
          </p:cNvPr>
          <p:cNvSpPr>
            <a:spLocks noGrp="1"/>
          </p:cNvSpPr>
          <p:nvPr>
            <p:ph type="sldNum" sz="quarter" idx="12"/>
          </p:nvPr>
        </p:nvSpPr>
        <p:spPr/>
        <p:txBody>
          <a:bodyPr/>
          <a:lstStyle/>
          <a:p>
            <a:fld id="{4A9BE98E-6539-4E99-AF1B-84C06FC7F548}" type="slidenum">
              <a:rPr lang="en-US" smtClean="0"/>
              <a:t>‹#›</a:t>
            </a:fld>
            <a:endParaRPr lang="en-US"/>
          </a:p>
        </p:txBody>
      </p:sp>
    </p:spTree>
    <p:extLst>
      <p:ext uri="{BB962C8B-B14F-4D97-AF65-F5344CB8AC3E}">
        <p14:creationId xmlns:p14="http://schemas.microsoft.com/office/powerpoint/2010/main" val="2430868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5AB3A-2DE5-D972-E834-D2546E9201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0679A2-AE5E-4A14-EE27-FFB2AEAAE8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710B94-9D04-6705-9BEB-16485946D3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47AD66-ECDE-8B19-92FD-45887DB06126}"/>
              </a:ext>
            </a:extLst>
          </p:cNvPr>
          <p:cNvSpPr>
            <a:spLocks noGrp="1"/>
          </p:cNvSpPr>
          <p:nvPr>
            <p:ph type="dt" sz="half" idx="10"/>
          </p:nvPr>
        </p:nvSpPr>
        <p:spPr/>
        <p:txBody>
          <a:bodyPr/>
          <a:lstStyle/>
          <a:p>
            <a:fld id="{16925146-7ADA-4C42-984A-5B374EE8E366}" type="datetimeFigureOut">
              <a:rPr lang="en-US" smtClean="0"/>
              <a:t>5/8/2022</a:t>
            </a:fld>
            <a:endParaRPr lang="en-US"/>
          </a:p>
        </p:txBody>
      </p:sp>
      <p:sp>
        <p:nvSpPr>
          <p:cNvPr id="6" name="Footer Placeholder 5">
            <a:extLst>
              <a:ext uri="{FF2B5EF4-FFF2-40B4-BE49-F238E27FC236}">
                <a16:creationId xmlns:a16="http://schemas.microsoft.com/office/drawing/2014/main" id="{EA00331B-795F-D708-FA79-26C51B9AC0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EF9826-D909-84A1-4E9E-F8514026161A}"/>
              </a:ext>
            </a:extLst>
          </p:cNvPr>
          <p:cNvSpPr>
            <a:spLocks noGrp="1"/>
          </p:cNvSpPr>
          <p:nvPr>
            <p:ph type="sldNum" sz="quarter" idx="12"/>
          </p:nvPr>
        </p:nvSpPr>
        <p:spPr/>
        <p:txBody>
          <a:bodyPr/>
          <a:lstStyle/>
          <a:p>
            <a:fld id="{4A9BE98E-6539-4E99-AF1B-84C06FC7F548}" type="slidenum">
              <a:rPr lang="en-US" smtClean="0"/>
              <a:t>‹#›</a:t>
            </a:fld>
            <a:endParaRPr lang="en-US"/>
          </a:p>
        </p:txBody>
      </p:sp>
    </p:spTree>
    <p:extLst>
      <p:ext uri="{BB962C8B-B14F-4D97-AF65-F5344CB8AC3E}">
        <p14:creationId xmlns:p14="http://schemas.microsoft.com/office/powerpoint/2010/main" val="495279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9BEFF-88C3-9B0B-5DAC-463FEEF0AD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0E18C31-35DA-94E8-3617-07EB96C032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021D1C9-555E-6A26-E119-9764027061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E62F05-5DE8-86D7-8034-BA73BE363DFC}"/>
              </a:ext>
            </a:extLst>
          </p:cNvPr>
          <p:cNvSpPr>
            <a:spLocks noGrp="1"/>
          </p:cNvSpPr>
          <p:nvPr>
            <p:ph type="dt" sz="half" idx="10"/>
          </p:nvPr>
        </p:nvSpPr>
        <p:spPr/>
        <p:txBody>
          <a:bodyPr/>
          <a:lstStyle/>
          <a:p>
            <a:fld id="{16925146-7ADA-4C42-984A-5B374EE8E366}" type="datetimeFigureOut">
              <a:rPr lang="en-US" smtClean="0"/>
              <a:t>5/8/2022</a:t>
            </a:fld>
            <a:endParaRPr lang="en-US"/>
          </a:p>
        </p:txBody>
      </p:sp>
      <p:sp>
        <p:nvSpPr>
          <p:cNvPr id="6" name="Footer Placeholder 5">
            <a:extLst>
              <a:ext uri="{FF2B5EF4-FFF2-40B4-BE49-F238E27FC236}">
                <a16:creationId xmlns:a16="http://schemas.microsoft.com/office/drawing/2014/main" id="{3F8E71AC-4625-6C68-1C15-8FA8559827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2678C0-172C-1401-46A1-FC12C1B8F1E3}"/>
              </a:ext>
            </a:extLst>
          </p:cNvPr>
          <p:cNvSpPr>
            <a:spLocks noGrp="1"/>
          </p:cNvSpPr>
          <p:nvPr>
            <p:ph type="sldNum" sz="quarter" idx="12"/>
          </p:nvPr>
        </p:nvSpPr>
        <p:spPr/>
        <p:txBody>
          <a:bodyPr/>
          <a:lstStyle/>
          <a:p>
            <a:fld id="{4A9BE98E-6539-4E99-AF1B-84C06FC7F548}" type="slidenum">
              <a:rPr lang="en-US" smtClean="0"/>
              <a:t>‹#›</a:t>
            </a:fld>
            <a:endParaRPr lang="en-US"/>
          </a:p>
        </p:txBody>
      </p:sp>
    </p:spTree>
    <p:extLst>
      <p:ext uri="{BB962C8B-B14F-4D97-AF65-F5344CB8AC3E}">
        <p14:creationId xmlns:p14="http://schemas.microsoft.com/office/powerpoint/2010/main" val="2505710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4D7DED-E386-1AF6-345E-6D1EA9E065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4194205-B57A-5CE3-ED04-7D7DDD7E43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B39071-5F1E-F75E-F68E-AAE8E075EB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925146-7ADA-4C42-984A-5B374EE8E366}" type="datetimeFigureOut">
              <a:rPr lang="en-US" smtClean="0"/>
              <a:t>5/8/2022</a:t>
            </a:fld>
            <a:endParaRPr lang="en-US"/>
          </a:p>
        </p:txBody>
      </p:sp>
      <p:sp>
        <p:nvSpPr>
          <p:cNvPr id="5" name="Footer Placeholder 4">
            <a:extLst>
              <a:ext uri="{FF2B5EF4-FFF2-40B4-BE49-F238E27FC236}">
                <a16:creationId xmlns:a16="http://schemas.microsoft.com/office/drawing/2014/main" id="{CC973FF7-67F6-9792-691B-A780A6A447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52671D7-2E7A-0A0C-EF96-64DEB03B81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9BE98E-6539-4E99-AF1B-84C06FC7F548}" type="slidenum">
              <a:rPr lang="en-US" smtClean="0"/>
              <a:t>‹#›</a:t>
            </a:fld>
            <a:endParaRPr lang="en-US"/>
          </a:p>
        </p:txBody>
      </p:sp>
    </p:spTree>
    <p:extLst>
      <p:ext uri="{BB962C8B-B14F-4D97-AF65-F5344CB8AC3E}">
        <p14:creationId xmlns:p14="http://schemas.microsoft.com/office/powerpoint/2010/main" val="2053112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hyperlink" Target="https://www.chessable.com/thinking-in-chess-a-how-to-guide/course/77175"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chessable.com/thinking-in-chess-a-how-to-guide/course/77175" TargetMode="Externa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www.chessable.com/grandmaster-preparation-positional-play/course/24674" TargetMode="Externa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www.chessable.com/nunns-chess-endings-volume-1/course/59489" TargetMode="External"/><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C09932-610B-7A9F-2E35-BF54E02420E8}"/>
              </a:ext>
            </a:extLst>
          </p:cNvPr>
          <p:cNvSpPr txBox="1">
            <a:spLocks noGrp="1"/>
          </p:cNvSpPr>
          <p:nvPr>
            <p:ph type="title"/>
          </p:nvPr>
        </p:nvSpPr>
        <p:spPr>
          <a:xfrm>
            <a:off x="1621212" y="-856608"/>
            <a:ext cx="9480260" cy="3139321"/>
          </a:xfrm>
          <a:prstGeom prst="rect">
            <a:avLst/>
          </a:prstGeom>
          <a:noFill/>
        </p:spPr>
        <p:txBody>
          <a:bodyPr wrap="square">
            <a:spAutoFit/>
          </a:bodyPr>
          <a:lstStyle/>
          <a:p>
            <a:pPr marL="0" marR="0" algn="ctr">
              <a:spcBef>
                <a:spcPts val="0"/>
              </a:spcBef>
              <a:spcAft>
                <a:spcPts val="0"/>
              </a:spcAft>
            </a:pPr>
            <a:br>
              <a:rPr lang="en-US" sz="4400" dirty="0">
                <a:effectLst/>
                <a:latin typeface="Calibri" panose="020F0502020204030204" pitchFamily="34" charset="0"/>
                <a:ea typeface="Calibri" panose="020F0502020204030204" pitchFamily="34" charset="0"/>
                <a:cs typeface="Times New Roman" panose="02020603050405020304" pitchFamily="18" charset="0"/>
              </a:rPr>
            </a:br>
            <a:br>
              <a:rPr lang="en-US" sz="4400" dirty="0">
                <a:effectLst/>
                <a:latin typeface="Calibri" panose="020F0502020204030204" pitchFamily="34" charset="0"/>
                <a:ea typeface="Calibri" panose="020F0502020204030204" pitchFamily="34" charset="0"/>
                <a:cs typeface="Times New Roman" panose="02020603050405020304" pitchFamily="18" charset="0"/>
              </a:rPr>
            </a:br>
            <a:r>
              <a:rPr lang="en-US" sz="4400" dirty="0">
                <a:effectLst/>
                <a:latin typeface="Calibri" panose="020F0502020204030204" pitchFamily="34" charset="0"/>
                <a:ea typeface="Calibri" panose="020F0502020204030204" pitchFamily="34" charset="0"/>
                <a:cs typeface="Times New Roman" panose="02020603050405020304" pitchFamily="18" charset="0"/>
              </a:rPr>
              <a:t>Delaware Valley Chess Club</a:t>
            </a:r>
            <a:br>
              <a:rPr lang="en-US" sz="4400" dirty="0">
                <a:effectLst/>
                <a:latin typeface="Calibri" panose="020F0502020204030204" pitchFamily="34" charset="0"/>
                <a:ea typeface="Calibri" panose="020F0502020204030204" pitchFamily="34" charset="0"/>
                <a:cs typeface="Times New Roman" panose="02020603050405020304" pitchFamily="18" charset="0"/>
              </a:rPr>
            </a:br>
            <a:r>
              <a:rPr lang="en-US" sz="4400" dirty="0">
                <a:latin typeface="Calibri" panose="020F0502020204030204" pitchFamily="34" charset="0"/>
                <a:ea typeface="Calibri" panose="020F0502020204030204" pitchFamily="34" charset="0"/>
                <a:cs typeface="Times New Roman" panose="02020603050405020304" pitchFamily="18" charset="0"/>
              </a:rPr>
              <a:t>Lesson 12</a:t>
            </a:r>
            <a:br>
              <a:rPr lang="en-US" sz="4400" dirty="0">
                <a:effectLst/>
                <a:latin typeface="Calibri" panose="020F0502020204030204" pitchFamily="34" charset="0"/>
                <a:ea typeface="Calibri" panose="020F0502020204030204" pitchFamily="34" charset="0"/>
                <a:cs typeface="Times New Roman" panose="02020603050405020304" pitchFamily="18" charset="0"/>
              </a:rPr>
            </a:br>
            <a:endParaRPr lang="en-US" sz="4400" dirty="0"/>
          </a:p>
        </p:txBody>
      </p:sp>
      <p:pic>
        <p:nvPicPr>
          <p:cNvPr id="6" name="Picture 5" descr="Logo&#10;&#10;Description automatically generated">
            <a:extLst>
              <a:ext uri="{FF2B5EF4-FFF2-40B4-BE49-F238E27FC236}">
                <a16:creationId xmlns:a16="http://schemas.microsoft.com/office/drawing/2014/main" id="{23895D76-B716-2B87-42EA-87F4495F28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0528" y="287581"/>
            <a:ext cx="1501670" cy="1480651"/>
          </a:xfrm>
          <a:prstGeom prst="rect">
            <a:avLst/>
          </a:prstGeom>
          <a:noFill/>
          <a:ln>
            <a:noFill/>
          </a:ln>
        </p:spPr>
      </p:pic>
      <p:sp>
        <p:nvSpPr>
          <p:cNvPr id="8" name="TextBox 7">
            <a:extLst>
              <a:ext uri="{FF2B5EF4-FFF2-40B4-BE49-F238E27FC236}">
                <a16:creationId xmlns:a16="http://schemas.microsoft.com/office/drawing/2014/main" id="{4BDBE419-402C-1B5A-EDC8-349BF32CFC45}"/>
              </a:ext>
            </a:extLst>
          </p:cNvPr>
          <p:cNvSpPr txBox="1"/>
          <p:nvPr/>
        </p:nvSpPr>
        <p:spPr>
          <a:xfrm>
            <a:off x="528506" y="2529568"/>
            <a:ext cx="11476140" cy="3492751"/>
          </a:xfrm>
          <a:prstGeom prst="rect">
            <a:avLst/>
          </a:prstGeom>
          <a:noFill/>
        </p:spPr>
        <p:txBody>
          <a:bodyPr wrap="square">
            <a:spAutoFit/>
          </a:bodyPr>
          <a:lstStyle/>
          <a:p>
            <a:pPr marL="0" marR="0" algn="ctr">
              <a:lnSpc>
                <a:spcPct val="90000"/>
              </a:lnSpc>
              <a:spcBef>
                <a:spcPts val="1000"/>
              </a:spcBef>
              <a:spcAft>
                <a:spcPts val="0"/>
              </a:spcAft>
            </a:pPr>
            <a:r>
              <a:rPr lang="en-US" sz="3600" b="1" u="sng"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1st 3 Questions</a:t>
            </a:r>
            <a:endParaRPr lang="en-US" sz="3600" dirty="0">
              <a:effectLst/>
              <a:latin typeface="Times New Roman" panose="02020603050405020304" pitchFamily="18" charset="0"/>
              <a:ea typeface="Times New Roman" panose="02020603050405020304" pitchFamily="18" charset="0"/>
            </a:endParaRPr>
          </a:p>
          <a:p>
            <a:pPr marL="0" marR="0">
              <a:lnSpc>
                <a:spcPct val="90000"/>
              </a:lnSpc>
              <a:spcBef>
                <a:spcPts val="1000"/>
              </a:spcBef>
              <a:spcAft>
                <a:spcPts val="0"/>
              </a:spcAft>
            </a:pPr>
            <a:r>
              <a:rPr lang="en-US" sz="3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When looking for tactics – for either player – </a:t>
            </a:r>
            <a:r>
              <a:rPr lang="en-US" sz="3600" b="1"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look for checks, captures, and threats in that order – for both players</a:t>
            </a:r>
            <a:r>
              <a:rPr lang="en-US" sz="3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Note: Threats of mate-in-one may be more forcing than even a capture, so they have a high priority.  </a:t>
            </a:r>
          </a:p>
          <a:p>
            <a:pPr marL="0" marR="0" algn="ctr">
              <a:lnSpc>
                <a:spcPct val="90000"/>
              </a:lnSpc>
              <a:spcBef>
                <a:spcPts val="1000"/>
              </a:spcBef>
              <a:spcAft>
                <a:spcPts val="0"/>
              </a:spcAft>
            </a:pPr>
            <a:r>
              <a:rPr lang="en-US" sz="3600" b="1" u="sng" kern="1200" dirty="0">
                <a:solidFill>
                  <a:srgbClr val="4472C4"/>
                </a:solidFill>
                <a:effectLst/>
                <a:latin typeface="Calibri" panose="020F0502020204030204" pitchFamily="34" charset="0"/>
                <a:ea typeface="Times New Roman" panose="02020603050405020304" pitchFamily="18" charset="0"/>
                <a:cs typeface="Times New Roman" panose="02020603050405020304" pitchFamily="18" charset="0"/>
              </a:rPr>
              <a:t>Back to Basics: Tactics – Dan Heisman</a:t>
            </a:r>
            <a:endParaRPr lang="en-US" sz="3600" dirty="0">
              <a:effectLst/>
              <a:latin typeface="Times New Roman" panose="02020603050405020304" pitchFamily="18" charset="0"/>
              <a:ea typeface="Times New Roman" panose="02020603050405020304" pitchFamily="18" charset="0"/>
            </a:endParaRPr>
          </a:p>
          <a:p>
            <a:pPr marL="175260" marR="1523365" indent="-175260" algn="just">
              <a:lnSpc>
                <a:spcPct val="90000"/>
              </a:lnSpc>
              <a:spcBef>
                <a:spcPts val="0"/>
              </a:spcBef>
              <a:spcAft>
                <a:spcPts val="1670"/>
              </a:spcAft>
            </a:pPr>
            <a:r>
              <a:rPr lang="en-US" sz="1100" dirty="0">
                <a:solidFill>
                  <a:srgbClr val="000000"/>
                </a:solidFill>
                <a:effectLst/>
                <a:latin typeface="Calibri" panose="020F0502020204030204" pitchFamily="34" charset="0"/>
                <a:ea typeface="Calibri" panose="020F0502020204030204" pitchFamily="34" charset="0"/>
              </a:rPr>
              <a:t> </a:t>
            </a:r>
          </a:p>
        </p:txBody>
      </p:sp>
    </p:spTree>
    <p:extLst>
      <p:ext uri="{BB962C8B-B14F-4D97-AF65-F5344CB8AC3E}">
        <p14:creationId xmlns:p14="http://schemas.microsoft.com/office/powerpoint/2010/main" val="680603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C09932-610B-7A9F-2E35-BF54E02420E8}"/>
              </a:ext>
            </a:extLst>
          </p:cNvPr>
          <p:cNvSpPr txBox="1">
            <a:spLocks noGrp="1"/>
          </p:cNvSpPr>
          <p:nvPr>
            <p:ph type="title"/>
          </p:nvPr>
        </p:nvSpPr>
        <p:spPr>
          <a:prstGeom prst="rect">
            <a:avLst/>
          </a:prstGeom>
          <a:noFill/>
        </p:spPr>
        <p:txBody>
          <a:bodyPr wrap="square">
            <a:spAutoFit/>
          </a:bodyPr>
          <a:lstStyle/>
          <a:p>
            <a:pPr marL="0" marR="0" algn="ctr">
              <a:spcBef>
                <a:spcPts val="0"/>
              </a:spcBef>
              <a:spcAft>
                <a:spcPts val="0"/>
              </a:spcAft>
            </a:pPr>
            <a:br>
              <a:rPr lang="en-US" sz="4400" dirty="0">
                <a:effectLst/>
                <a:latin typeface="Calibri" panose="020F0502020204030204" pitchFamily="34" charset="0"/>
                <a:ea typeface="Calibri" panose="020F0502020204030204" pitchFamily="34" charset="0"/>
                <a:cs typeface="Times New Roman" panose="02020603050405020304" pitchFamily="18" charset="0"/>
              </a:rPr>
            </a:br>
            <a:br>
              <a:rPr lang="en-US" sz="4400" dirty="0">
                <a:effectLst/>
                <a:latin typeface="Calibri" panose="020F0502020204030204" pitchFamily="34" charset="0"/>
                <a:ea typeface="Calibri" panose="020F0502020204030204" pitchFamily="34" charset="0"/>
                <a:cs typeface="Times New Roman" panose="02020603050405020304" pitchFamily="18" charset="0"/>
              </a:rPr>
            </a:br>
            <a:r>
              <a:rPr lang="en-US" sz="4400" dirty="0">
                <a:effectLst/>
                <a:latin typeface="Calibri" panose="020F0502020204030204" pitchFamily="34" charset="0"/>
                <a:ea typeface="Calibri" panose="020F0502020204030204" pitchFamily="34" charset="0"/>
                <a:cs typeface="Times New Roman" panose="02020603050405020304" pitchFamily="18" charset="0"/>
              </a:rPr>
              <a:t>Delaware Valley Chess Club</a:t>
            </a:r>
            <a:br>
              <a:rPr lang="en-US" sz="4400" dirty="0">
                <a:effectLst/>
                <a:latin typeface="Calibri" panose="020F0502020204030204" pitchFamily="34" charset="0"/>
                <a:ea typeface="Calibri" panose="020F0502020204030204" pitchFamily="34" charset="0"/>
                <a:cs typeface="Times New Roman" panose="02020603050405020304" pitchFamily="18" charset="0"/>
              </a:rPr>
            </a:br>
            <a:r>
              <a:rPr lang="en-US" sz="4400" dirty="0">
                <a:latin typeface="Calibri" panose="020F0502020204030204" pitchFamily="34" charset="0"/>
                <a:ea typeface="Calibri" panose="020F0502020204030204" pitchFamily="34" charset="0"/>
                <a:cs typeface="Times New Roman" panose="02020603050405020304" pitchFamily="18" charset="0"/>
              </a:rPr>
              <a:t>Lesson 12</a:t>
            </a:r>
            <a:br>
              <a:rPr lang="en-US" sz="4400" dirty="0">
                <a:effectLst/>
                <a:latin typeface="Calibri" panose="020F0502020204030204" pitchFamily="34" charset="0"/>
                <a:ea typeface="Calibri" panose="020F0502020204030204" pitchFamily="34" charset="0"/>
                <a:cs typeface="Times New Roman" panose="02020603050405020304" pitchFamily="18" charset="0"/>
              </a:rPr>
            </a:br>
            <a:endParaRPr lang="en-US" sz="4400" dirty="0"/>
          </a:p>
        </p:txBody>
      </p:sp>
      <p:pic>
        <p:nvPicPr>
          <p:cNvPr id="6" name="Picture 5" descr="Logo&#10;&#10;Description automatically generated">
            <a:extLst>
              <a:ext uri="{FF2B5EF4-FFF2-40B4-BE49-F238E27FC236}">
                <a16:creationId xmlns:a16="http://schemas.microsoft.com/office/drawing/2014/main" id="{23895D76-B716-2B87-42EA-87F4495F28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0528" y="287581"/>
            <a:ext cx="1501670" cy="1480651"/>
          </a:xfrm>
          <a:prstGeom prst="rect">
            <a:avLst/>
          </a:prstGeom>
          <a:noFill/>
          <a:ln>
            <a:noFill/>
          </a:ln>
        </p:spPr>
      </p:pic>
      <p:sp>
        <p:nvSpPr>
          <p:cNvPr id="11" name="Rectangle 11">
            <a:extLst>
              <a:ext uri="{FF2B5EF4-FFF2-40B4-BE49-F238E27FC236}">
                <a16:creationId xmlns:a16="http://schemas.microsoft.com/office/drawing/2014/main" id="{3E0D8135-F9EB-0E78-93D4-C9DD5141987F}"/>
              </a:ext>
            </a:extLst>
          </p:cNvPr>
          <p:cNvSpPr>
            <a:spLocks noChangeArrowheads="1"/>
          </p:cNvSpPr>
          <p:nvPr/>
        </p:nvSpPr>
        <p:spPr bwMode="auto">
          <a:xfrm>
            <a:off x="-174625" y="29718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2058" name="Picture 881">
            <a:extLst>
              <a:ext uri="{FF2B5EF4-FFF2-40B4-BE49-F238E27FC236}">
                <a16:creationId xmlns:a16="http://schemas.microsoft.com/office/drawing/2014/main" id="{9BE8FCBE-0F46-6D91-9AB3-62D1F61606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97338" y="3429000"/>
            <a:ext cx="7937" cy="1593850"/>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2">
            <a:extLst>
              <a:ext uri="{FF2B5EF4-FFF2-40B4-BE49-F238E27FC236}">
                <a16:creationId xmlns:a16="http://schemas.microsoft.com/office/drawing/2014/main" id="{11914F44-D560-5C8A-8C75-0D88C7624972}"/>
              </a:ext>
            </a:extLst>
          </p:cNvPr>
          <p:cNvSpPr>
            <a:spLocks noChangeArrowheads="1"/>
          </p:cNvSpPr>
          <p:nvPr/>
        </p:nvSpPr>
        <p:spPr bwMode="auto">
          <a:xfrm rot="10800000" flipV="1">
            <a:off x="326569" y="-330230"/>
            <a:ext cx="11607283" cy="7940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rgbClr val="000000"/>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rgbClr val="FF0000"/>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solidFill>
                <a:srgbClr val="FF0000"/>
              </a:solidFill>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rgbClr val="FF0000"/>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solidFill>
                <a:srgbClr val="FF0000"/>
              </a:solidFill>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rgbClr val="FF0000"/>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solidFill>
                <a:srgbClr val="FF0000"/>
              </a:solidFill>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rgbClr val="FF0000"/>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solidFill>
                <a:srgbClr val="FF0000"/>
              </a:solidFill>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FF0000"/>
                </a:solidFill>
                <a:effectLst/>
                <a:latin typeface="Arial" panose="020B0604020202020204" pitchFamily="34" charset="0"/>
                <a:ea typeface="Calibri" panose="020F0502020204030204" pitchFamily="34" charset="0"/>
              </a:rPr>
              <a:t>Scan the position for tactics. </a:t>
            </a:r>
            <a:r>
              <a:rPr kumimoji="0" lang="en-US" altLang="en-US"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IF you can take a piece without any punishment, why would you bother calculating variations or think about strategy? The first question you should be asking yourself is: 'Can I win directly'? Of course, if you are playing a good opponent, the answer will most often be no, but it is a question you need to ask, nevertheless.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b="0" i="0" u="none" strike="noStrike" cap="none" normalizeH="0" baseline="0" dirty="0">
                <a:ln>
                  <a:noFill/>
                </a:ln>
                <a:solidFill>
                  <a:srgbClr val="FF0000"/>
                </a:solidFill>
                <a:effectLst/>
                <a:latin typeface="Arial" panose="020B0604020202020204" pitchFamily="34" charset="0"/>
                <a:ea typeface="Calibri" panose="020F0502020204030204" pitchFamily="34" charset="0"/>
              </a:rPr>
              <a:t>The second question you should ask yourself is - is my opponent threatening anything? </a:t>
            </a:r>
            <a:r>
              <a:rPr kumimoji="0" lang="en-US" altLang="en-US"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Whether it is asking yourself whether anything is hanging on the beginner level, or whether we are talking about the subtle threat at the higher level, the existence of a threat makes your choice limited as you should deal with it instead of thinking about long-term factors or planning or strategy. Again, the answer to this question is most likely to be no - especially in the examples I have selected in this course. But it is a question that needs to be asked, nevertheless</a:t>
            </a:r>
            <a:r>
              <a:rPr kumimoji="0" lang="en-US" altLang="en-US" sz="15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a:t>
            </a:r>
          </a:p>
          <a:p>
            <a:pPr algn="ctr"/>
            <a:r>
              <a:rPr lang="en-US" dirty="0" err="1"/>
              <a:t>Kramnik</a:t>
            </a:r>
            <a:r>
              <a:rPr lang="en-US" dirty="0"/>
              <a:t> the 3 Questions</a:t>
            </a:r>
            <a:br>
              <a:rPr lang="en-US" dirty="0"/>
            </a:br>
            <a:r>
              <a:rPr lang="en-US" b="1" i="0" u="sng" dirty="0">
                <a:effectLst/>
                <a:latin typeface="Montserrat" panose="00000500000000000000" pitchFamily="2" charset="0"/>
                <a:hlinkClick r:id="rId4"/>
              </a:rPr>
              <a:t>Thinking In Chess: A How To Guide</a:t>
            </a:r>
            <a:br>
              <a:rPr lang="en-US" b="0" i="0" dirty="0">
                <a:solidFill>
                  <a:srgbClr val="404040"/>
                </a:solidFill>
                <a:effectLst/>
                <a:latin typeface="Open Sans" panose="020B0606030504020204" pitchFamily="34" charset="0"/>
              </a:rPr>
            </a:br>
            <a:br>
              <a:rPr lang="en-US" dirty="0"/>
            </a:br>
            <a:endParaRPr lang="en-US" dirty="0"/>
          </a:p>
          <a:p>
            <a:pPr marL="0" marR="0" lvl="0" indent="0" algn="l" defTabSz="914400" rtl="0" eaLnBrk="0" fontAlgn="base" latinLnBrk="0" hangingPunct="0">
              <a:lnSpc>
                <a:spcPct val="100000"/>
              </a:lnSpc>
              <a:spcBef>
                <a:spcPct val="0"/>
              </a:spcBef>
              <a:spcAft>
                <a:spcPct val="0"/>
              </a:spcAft>
              <a:buClrTx/>
              <a:buSzTx/>
              <a:tabLst/>
            </a:pPr>
            <a:endParaRPr kumimoji="0" lang="en-US" altLang="en-US" sz="1500" b="0" i="0" u="none" strike="noStrike" cap="none" normalizeH="0" baseline="0" dirty="0">
              <a:ln>
                <a:noFill/>
              </a:ln>
              <a:solidFill>
                <a:srgbClr val="000000"/>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500" dirty="0">
              <a:solidFill>
                <a:srgbClr val="000000"/>
              </a:solidFill>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500" b="0" i="0" u="none" strike="noStrike" cap="none" normalizeH="0" baseline="0" dirty="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500" dirty="0">
              <a:solidFill>
                <a:srgbClr val="000000"/>
              </a:solidFill>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72976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AE504D-8C40-62CB-AA69-9AC395C9C257}"/>
              </a:ext>
            </a:extLst>
          </p:cNvPr>
          <p:cNvSpPr>
            <a:spLocks noGrp="1"/>
          </p:cNvSpPr>
          <p:nvPr>
            <p:ph type="title"/>
          </p:nvPr>
        </p:nvSpPr>
        <p:spPr/>
        <p:txBody>
          <a:bodyPr>
            <a:normAutofit fontScale="90000"/>
          </a:bodyPr>
          <a:lstStyle/>
          <a:p>
            <a:pPr algn="ctr"/>
            <a:br>
              <a:rPr lang="en-US" sz="4400" dirty="0"/>
            </a:br>
            <a:r>
              <a:rPr lang="en-US" sz="4400" dirty="0"/>
              <a:t>Delaware Valley Chess Club</a:t>
            </a:r>
            <a:br>
              <a:rPr lang="en-US" sz="4400" dirty="0"/>
            </a:br>
            <a:r>
              <a:rPr lang="en-US" sz="4400" dirty="0"/>
              <a:t>Lesson 12</a:t>
            </a:r>
            <a:br>
              <a:rPr lang="en-US" sz="4400" dirty="0"/>
            </a:br>
            <a:endParaRPr lang="en-US" dirty="0"/>
          </a:p>
        </p:txBody>
      </p:sp>
      <p:pic>
        <p:nvPicPr>
          <p:cNvPr id="5" name="Picture 4" descr="Logo&#10;&#10;Description automatically generated">
            <a:extLst>
              <a:ext uri="{FF2B5EF4-FFF2-40B4-BE49-F238E27FC236}">
                <a16:creationId xmlns:a16="http://schemas.microsoft.com/office/drawing/2014/main" id="{B73E0FAF-38CC-D7C8-C31E-B21C6B204ED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0528" y="287581"/>
            <a:ext cx="1501670" cy="1480651"/>
          </a:xfrm>
          <a:prstGeom prst="rect">
            <a:avLst/>
          </a:prstGeom>
          <a:noFill/>
          <a:ln>
            <a:noFill/>
          </a:ln>
        </p:spPr>
      </p:pic>
      <p:sp>
        <p:nvSpPr>
          <p:cNvPr id="7" name="TextBox 6">
            <a:extLst>
              <a:ext uri="{FF2B5EF4-FFF2-40B4-BE49-F238E27FC236}">
                <a16:creationId xmlns:a16="http://schemas.microsoft.com/office/drawing/2014/main" id="{C48BCA5A-EB16-24B5-E1F2-3FE6F26FC624}"/>
              </a:ext>
            </a:extLst>
          </p:cNvPr>
          <p:cNvSpPr txBox="1"/>
          <p:nvPr/>
        </p:nvSpPr>
        <p:spPr>
          <a:xfrm>
            <a:off x="429207" y="1637741"/>
            <a:ext cx="11663265" cy="5900077"/>
          </a:xfrm>
          <a:prstGeom prst="rect">
            <a:avLst/>
          </a:prstGeom>
          <a:noFill/>
        </p:spPr>
        <p:txBody>
          <a:bodyPr wrap="square">
            <a:spAutoFit/>
          </a:bodyPr>
          <a:lstStyle/>
          <a:p>
            <a:pPr marL="174625" marR="1595755" indent="-174625" algn="ctr">
              <a:lnSpc>
                <a:spcPct val="90000"/>
              </a:lnSpc>
              <a:spcBef>
                <a:spcPts val="0"/>
              </a:spcBef>
              <a:spcAft>
                <a:spcPts val="0"/>
              </a:spcAft>
            </a:pPr>
            <a:endParaRPr lang="en-US" sz="1800" dirty="0">
              <a:solidFill>
                <a:srgbClr val="FF0000"/>
              </a:solidFill>
              <a:effectLst/>
              <a:latin typeface="Calibri" panose="020F0502020204030204" pitchFamily="34" charset="0"/>
              <a:ea typeface="Calibri" panose="020F0502020204030204" pitchFamily="34" charset="0"/>
            </a:endParaRPr>
          </a:p>
          <a:p>
            <a:pPr marL="174625" marR="1595755" indent="-174625" algn="ctr">
              <a:lnSpc>
                <a:spcPct val="90000"/>
              </a:lnSpc>
            </a:pPr>
            <a:r>
              <a:rPr lang="en-US" sz="3600" dirty="0"/>
              <a:t>3 Questions (cont.)</a:t>
            </a:r>
            <a:endParaRPr lang="en-US" sz="2400" dirty="0">
              <a:solidFill>
                <a:srgbClr val="FF0000"/>
              </a:solidFill>
              <a:effectLst/>
              <a:latin typeface="Calibri" panose="020F0502020204030204" pitchFamily="34" charset="0"/>
              <a:ea typeface="Calibri" panose="020F0502020204030204" pitchFamily="34" charset="0"/>
            </a:endParaRPr>
          </a:p>
          <a:p>
            <a:pPr marL="174625" marR="1595755" indent="-174625" algn="ctr">
              <a:lnSpc>
                <a:spcPct val="90000"/>
              </a:lnSpc>
              <a:spcBef>
                <a:spcPts val="0"/>
              </a:spcBef>
              <a:spcAft>
                <a:spcPts val="0"/>
              </a:spcAft>
            </a:pPr>
            <a:r>
              <a:rPr lang="en-US" sz="2400" dirty="0">
                <a:solidFill>
                  <a:srgbClr val="FF0000"/>
                </a:solidFill>
                <a:effectLst/>
                <a:latin typeface="Calibri" panose="020F0502020204030204" pitchFamily="34" charset="0"/>
                <a:ea typeface="Calibri" panose="020F0502020204030204" pitchFamily="34" charset="0"/>
              </a:rPr>
              <a:t>The third question, which is the most important one when it comes to finding the best move, is 'What is my opponent going to do next?</a:t>
            </a:r>
            <a:r>
              <a:rPr lang="en-US" sz="2400" dirty="0">
                <a:solidFill>
                  <a:srgbClr val="000000"/>
                </a:solidFill>
                <a:effectLst/>
                <a:latin typeface="Calibri" panose="020F0502020204030204" pitchFamily="34" charset="0"/>
                <a:ea typeface="Calibri" panose="020F0502020204030204" pitchFamily="34" charset="0"/>
              </a:rPr>
              <a:t>' Even if there is no direct threat, it is important to check his plans whether they want to open a file, transfer the pieces, etc. It is already more difficult, but I insist you should consider this question BEFORE you consider what YOU want to do. Even though implementing your plans and preventing your opponent's plans sometimes come hand in hand, often it is more important to pay attention to your opponent's plans BEFORE focusing solely on your own plans.</a:t>
            </a:r>
            <a:r>
              <a:rPr lang="en-US" sz="2400" dirty="0"/>
              <a:t> </a:t>
            </a:r>
          </a:p>
          <a:p>
            <a:pPr marL="174625" marR="1595755" indent="-174625" algn="ctr">
              <a:lnSpc>
                <a:spcPct val="90000"/>
              </a:lnSpc>
              <a:spcBef>
                <a:spcPts val="0"/>
              </a:spcBef>
              <a:spcAft>
                <a:spcPts val="0"/>
              </a:spcAft>
            </a:pPr>
            <a:endParaRPr lang="en-US" sz="2400" dirty="0"/>
          </a:p>
          <a:p>
            <a:pPr marL="174625" marR="1595755" indent="-174625" algn="ctr">
              <a:lnSpc>
                <a:spcPct val="90000"/>
              </a:lnSpc>
              <a:spcBef>
                <a:spcPts val="0"/>
              </a:spcBef>
              <a:spcAft>
                <a:spcPts val="0"/>
              </a:spcAft>
            </a:pPr>
            <a:r>
              <a:rPr lang="en-US" sz="2400" dirty="0" err="1"/>
              <a:t>Kramnik</a:t>
            </a:r>
            <a:r>
              <a:rPr lang="en-US" sz="2400" dirty="0"/>
              <a:t> the 3 Questions</a:t>
            </a:r>
          </a:p>
          <a:p>
            <a:pPr algn="ctr"/>
            <a:r>
              <a:rPr lang="en-US" sz="2400" b="1" i="0" u="sng" dirty="0">
                <a:effectLst/>
                <a:latin typeface="Montserrat" panose="00000500000000000000" pitchFamily="2" charset="0"/>
                <a:hlinkClick r:id="rId3"/>
              </a:rPr>
              <a:t>Thinking In Chess: A How To Guide</a:t>
            </a:r>
            <a:br>
              <a:rPr lang="en-US" sz="2400" b="0" i="0" dirty="0">
                <a:solidFill>
                  <a:srgbClr val="404040"/>
                </a:solidFill>
                <a:effectLst/>
                <a:latin typeface="Open Sans" panose="020B0606030504020204" pitchFamily="34" charset="0"/>
              </a:rPr>
            </a:br>
            <a:endParaRPr lang="en-US" sz="2400" dirty="0">
              <a:solidFill>
                <a:srgbClr val="000000"/>
              </a:solidFill>
              <a:effectLst/>
              <a:latin typeface="Calibri" panose="020F0502020204030204" pitchFamily="34" charset="0"/>
              <a:ea typeface="Calibri" panose="020F0502020204030204" pitchFamily="34" charset="0"/>
            </a:endParaRPr>
          </a:p>
          <a:p>
            <a:pPr marL="174625" marR="1595755" indent="-174625" algn="l">
              <a:lnSpc>
                <a:spcPct val="90000"/>
              </a:lnSpc>
              <a:spcBef>
                <a:spcPts val="0"/>
              </a:spcBef>
              <a:spcAft>
                <a:spcPts val="0"/>
              </a:spcAft>
            </a:pPr>
            <a:endParaRPr lang="en-US" dirty="0">
              <a:solidFill>
                <a:srgbClr val="000000"/>
              </a:solidFill>
              <a:latin typeface="Calibri" panose="020F0502020204030204" pitchFamily="34" charset="0"/>
              <a:ea typeface="Calibri" panose="020F0502020204030204" pitchFamily="34" charset="0"/>
            </a:endParaRPr>
          </a:p>
          <a:p>
            <a:pPr marL="174625" marR="1595755" indent="-174625" algn="l">
              <a:lnSpc>
                <a:spcPct val="90000"/>
              </a:lnSpc>
              <a:spcBef>
                <a:spcPts val="0"/>
              </a:spcBef>
              <a:spcAft>
                <a:spcPts val="0"/>
              </a:spcAft>
            </a:pPr>
            <a:endParaRPr lang="en-US" sz="1800" dirty="0">
              <a:solidFill>
                <a:srgbClr val="000000"/>
              </a:solidFill>
              <a:effectLst/>
              <a:latin typeface="Calibri" panose="020F0502020204030204" pitchFamily="34" charset="0"/>
              <a:ea typeface="Calibri" panose="020F0502020204030204" pitchFamily="34" charset="0"/>
            </a:endParaRPr>
          </a:p>
          <a:p>
            <a:pPr marL="174625" marR="1595755" indent="-174625" algn="l">
              <a:lnSpc>
                <a:spcPct val="90000"/>
              </a:lnSpc>
              <a:spcBef>
                <a:spcPts val="0"/>
              </a:spcBef>
              <a:spcAft>
                <a:spcPts val="0"/>
              </a:spcAft>
            </a:pPr>
            <a:endParaRPr lang="en-US" dirty="0">
              <a:solidFill>
                <a:srgbClr val="000000"/>
              </a:solidFill>
              <a:latin typeface="Calibri" panose="020F0502020204030204" pitchFamily="34" charset="0"/>
              <a:ea typeface="Calibri" panose="020F0502020204030204" pitchFamily="34" charset="0"/>
            </a:endParaRPr>
          </a:p>
          <a:p>
            <a:pPr marL="174625" marR="1595755" indent="-174625" algn="l">
              <a:lnSpc>
                <a:spcPct val="90000"/>
              </a:lnSpc>
              <a:spcBef>
                <a:spcPts val="0"/>
              </a:spcBef>
              <a:spcAft>
                <a:spcPts val="0"/>
              </a:spcAft>
            </a:pPr>
            <a:endParaRPr lang="en-US" sz="18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281709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C09932-610B-7A9F-2E35-BF54E02420E8}"/>
              </a:ext>
            </a:extLst>
          </p:cNvPr>
          <p:cNvSpPr txBox="1">
            <a:spLocks noGrp="1"/>
          </p:cNvSpPr>
          <p:nvPr>
            <p:ph type="title"/>
          </p:nvPr>
        </p:nvSpPr>
        <p:spPr>
          <a:prstGeom prst="rect">
            <a:avLst/>
          </a:prstGeom>
          <a:noFill/>
        </p:spPr>
        <p:txBody>
          <a:bodyPr wrap="square">
            <a:spAutoFit/>
          </a:bodyPr>
          <a:lstStyle/>
          <a:p>
            <a:pPr marL="0" marR="0" algn="ctr">
              <a:spcBef>
                <a:spcPts val="0"/>
              </a:spcBef>
              <a:spcAft>
                <a:spcPts val="0"/>
              </a:spcAft>
            </a:pPr>
            <a:br>
              <a:rPr lang="en-US" sz="4400" dirty="0">
                <a:effectLst/>
                <a:latin typeface="Calibri" panose="020F0502020204030204" pitchFamily="34" charset="0"/>
                <a:ea typeface="Calibri" panose="020F0502020204030204" pitchFamily="34" charset="0"/>
                <a:cs typeface="Times New Roman" panose="02020603050405020304" pitchFamily="18" charset="0"/>
              </a:rPr>
            </a:br>
            <a:br>
              <a:rPr lang="en-US" sz="4400" dirty="0">
                <a:effectLst/>
                <a:latin typeface="Calibri" panose="020F0502020204030204" pitchFamily="34" charset="0"/>
                <a:ea typeface="Calibri" panose="020F0502020204030204" pitchFamily="34" charset="0"/>
                <a:cs typeface="Times New Roman" panose="02020603050405020304" pitchFamily="18" charset="0"/>
              </a:rPr>
            </a:br>
            <a:r>
              <a:rPr lang="en-US" sz="4400" dirty="0">
                <a:effectLst/>
                <a:latin typeface="Calibri" panose="020F0502020204030204" pitchFamily="34" charset="0"/>
                <a:ea typeface="Calibri" panose="020F0502020204030204" pitchFamily="34" charset="0"/>
                <a:cs typeface="Times New Roman" panose="02020603050405020304" pitchFamily="18" charset="0"/>
              </a:rPr>
              <a:t>Delaware Valley Chess Club</a:t>
            </a:r>
            <a:br>
              <a:rPr lang="en-US" sz="4400" dirty="0">
                <a:effectLst/>
                <a:latin typeface="Calibri" panose="020F0502020204030204" pitchFamily="34" charset="0"/>
                <a:ea typeface="Calibri" panose="020F0502020204030204" pitchFamily="34" charset="0"/>
                <a:cs typeface="Times New Roman" panose="02020603050405020304" pitchFamily="18" charset="0"/>
              </a:rPr>
            </a:br>
            <a:r>
              <a:rPr lang="en-US" sz="4400" dirty="0">
                <a:latin typeface="Calibri" panose="020F0502020204030204" pitchFamily="34" charset="0"/>
                <a:ea typeface="Calibri" panose="020F0502020204030204" pitchFamily="34" charset="0"/>
                <a:cs typeface="Times New Roman" panose="02020603050405020304" pitchFamily="18" charset="0"/>
              </a:rPr>
              <a:t>Lesson 12</a:t>
            </a:r>
            <a:br>
              <a:rPr lang="en-US" sz="4400" dirty="0">
                <a:effectLst/>
                <a:latin typeface="Calibri" panose="020F0502020204030204" pitchFamily="34" charset="0"/>
                <a:ea typeface="Calibri" panose="020F0502020204030204" pitchFamily="34" charset="0"/>
                <a:cs typeface="Times New Roman" panose="02020603050405020304" pitchFamily="18" charset="0"/>
              </a:rPr>
            </a:br>
            <a:endParaRPr lang="en-US" sz="4400" dirty="0"/>
          </a:p>
        </p:txBody>
      </p:sp>
      <p:pic>
        <p:nvPicPr>
          <p:cNvPr id="6" name="Picture 5" descr="Logo&#10;&#10;Description automatically generated">
            <a:extLst>
              <a:ext uri="{FF2B5EF4-FFF2-40B4-BE49-F238E27FC236}">
                <a16:creationId xmlns:a16="http://schemas.microsoft.com/office/drawing/2014/main" id="{23895D76-B716-2B87-42EA-87F4495F28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0528" y="287581"/>
            <a:ext cx="1501670" cy="1480651"/>
          </a:xfrm>
          <a:prstGeom prst="rect">
            <a:avLst/>
          </a:prstGeom>
          <a:noFill/>
          <a:ln>
            <a:noFill/>
          </a:ln>
        </p:spPr>
      </p:pic>
      <p:sp>
        <p:nvSpPr>
          <p:cNvPr id="11" name="Rectangle 11">
            <a:extLst>
              <a:ext uri="{FF2B5EF4-FFF2-40B4-BE49-F238E27FC236}">
                <a16:creationId xmlns:a16="http://schemas.microsoft.com/office/drawing/2014/main" id="{3E0D8135-F9EB-0E78-93D4-C9DD5141987F}"/>
              </a:ext>
            </a:extLst>
          </p:cNvPr>
          <p:cNvSpPr>
            <a:spLocks noChangeArrowheads="1"/>
          </p:cNvSpPr>
          <p:nvPr/>
        </p:nvSpPr>
        <p:spPr bwMode="auto">
          <a:xfrm>
            <a:off x="-174625" y="29718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Rectangle 12">
            <a:extLst>
              <a:ext uri="{FF2B5EF4-FFF2-40B4-BE49-F238E27FC236}">
                <a16:creationId xmlns:a16="http://schemas.microsoft.com/office/drawing/2014/main" id="{11914F44-D560-5C8A-8C75-0D88C7624972}"/>
              </a:ext>
            </a:extLst>
          </p:cNvPr>
          <p:cNvSpPr>
            <a:spLocks noChangeArrowheads="1"/>
          </p:cNvSpPr>
          <p:nvPr/>
        </p:nvSpPr>
        <p:spPr bwMode="auto">
          <a:xfrm rot="10800000" flipV="1">
            <a:off x="326569" y="1885761"/>
            <a:ext cx="11607283" cy="3508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rgbClr val="000000"/>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rgbClr val="FF0000"/>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solidFill>
                <a:srgbClr val="FF0000"/>
              </a:solidFill>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rgbClr val="FF0000"/>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solidFill>
                <a:srgbClr val="FF0000"/>
              </a:solidFill>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rgbClr val="FF0000"/>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solidFill>
                <a:srgbClr val="FF0000"/>
              </a:solidFill>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rgbClr val="FF0000"/>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altLang="en-US" sz="1500" b="0" i="0" u="none" strike="noStrike" cap="none" normalizeH="0" baseline="0" dirty="0">
              <a:ln>
                <a:noFill/>
              </a:ln>
              <a:solidFill>
                <a:srgbClr val="000000"/>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500" dirty="0">
              <a:solidFill>
                <a:srgbClr val="000000"/>
              </a:solidFill>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500" b="0" i="0" u="none" strike="noStrike" cap="none" normalizeH="0" baseline="0" dirty="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500" dirty="0">
              <a:solidFill>
                <a:srgbClr val="000000"/>
              </a:solidFill>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TextBox 7">
            <a:extLst>
              <a:ext uri="{FF2B5EF4-FFF2-40B4-BE49-F238E27FC236}">
                <a16:creationId xmlns:a16="http://schemas.microsoft.com/office/drawing/2014/main" id="{EB744E4D-B947-0872-729C-319572CE0E8D}"/>
              </a:ext>
            </a:extLst>
          </p:cNvPr>
          <p:cNvSpPr txBox="1"/>
          <p:nvPr/>
        </p:nvSpPr>
        <p:spPr>
          <a:xfrm>
            <a:off x="838200" y="1970174"/>
            <a:ext cx="10666444" cy="4337021"/>
          </a:xfrm>
          <a:prstGeom prst="rect">
            <a:avLst/>
          </a:prstGeom>
          <a:noFill/>
        </p:spPr>
        <p:txBody>
          <a:bodyPr wrap="square">
            <a:spAutoFit/>
          </a:bodyPr>
          <a:lstStyle/>
          <a:p>
            <a:pPr marL="0" marR="0" indent="0" algn="ctr">
              <a:lnSpc>
                <a:spcPct val="107000"/>
              </a:lnSpc>
              <a:spcBef>
                <a:spcPts val="0"/>
              </a:spcBef>
              <a:spcAft>
                <a:spcPts val="1485"/>
              </a:spcAft>
            </a:pPr>
            <a:r>
              <a:rPr lang="en-US" sz="1900" dirty="0">
                <a:solidFill>
                  <a:srgbClr val="000000"/>
                </a:solidFill>
                <a:effectLst/>
                <a:latin typeface="Calibri" panose="020F0502020204030204" pitchFamily="34" charset="0"/>
                <a:ea typeface="Calibri" panose="020F0502020204030204" pitchFamily="34" charset="0"/>
              </a:rPr>
              <a:t>All you need are three questions!</a:t>
            </a:r>
            <a:endParaRPr lang="en-US" sz="1800" dirty="0">
              <a:solidFill>
                <a:srgbClr val="000000"/>
              </a:solidFill>
              <a:effectLst/>
              <a:latin typeface="Calibri" panose="020F0502020204030204" pitchFamily="34" charset="0"/>
              <a:ea typeface="Calibri" panose="020F0502020204030204" pitchFamily="34" charset="0"/>
            </a:endParaRPr>
          </a:p>
          <a:p>
            <a:pPr indent="19050" algn="ctr">
              <a:lnSpc>
                <a:spcPct val="90000"/>
              </a:lnSpc>
            </a:pPr>
            <a:r>
              <a:rPr lang="en-US" sz="1800" dirty="0">
                <a:solidFill>
                  <a:srgbClr val="000000"/>
                </a:solidFill>
                <a:effectLst/>
                <a:latin typeface="Calibri" panose="020F0502020204030204" pitchFamily="34" charset="0"/>
                <a:ea typeface="Calibri" panose="020F0502020204030204" pitchFamily="34" charset="0"/>
              </a:rPr>
              <a:t>It is probably a decade ago that I sat down and tried to make a list of all the relevant questions I could ask my students to make them pay attention to nuances in the training positions I provided them with. I think I had about nine. But some of them I felt were not really relevant to a lot of the positions I looked at; so I ditched them. Others tended to have very similar answers to each other in otherwise quite different positions; merging them seemed reasonable. And bam! All I was left with were three questions.</a:t>
            </a:r>
            <a:r>
              <a:rPr lang="en-US" dirty="0"/>
              <a:t> </a:t>
            </a:r>
          </a:p>
          <a:p>
            <a:pPr indent="19050" algn="ctr">
              <a:lnSpc>
                <a:spcPct val="90000"/>
              </a:lnSpc>
            </a:pPr>
            <a:r>
              <a:rPr lang="en-US" dirty="0"/>
              <a:t> </a:t>
            </a:r>
          </a:p>
          <a:p>
            <a:pPr indent="19050" algn="ctr">
              <a:lnSpc>
                <a:spcPct val="90000"/>
              </a:lnSpc>
            </a:pPr>
            <a:r>
              <a:rPr lang="en-US" sz="2400" dirty="0"/>
              <a:t>1. Where are the weaknesses.</a:t>
            </a:r>
          </a:p>
          <a:p>
            <a:pPr indent="19050" algn="ctr">
              <a:lnSpc>
                <a:spcPct val="90000"/>
              </a:lnSpc>
            </a:pPr>
            <a:r>
              <a:rPr lang="en-US" sz="2400" dirty="0"/>
              <a:t>          2. Which is the worst-placed piece? </a:t>
            </a:r>
          </a:p>
          <a:p>
            <a:pPr indent="19050" algn="ctr">
              <a:lnSpc>
                <a:spcPct val="90000"/>
              </a:lnSpc>
            </a:pPr>
            <a:r>
              <a:rPr lang="en-US" sz="2400" dirty="0"/>
              <a:t>     3. What is your opponent’s idea.</a:t>
            </a:r>
          </a:p>
          <a:p>
            <a:pPr indent="19050" algn="ctr">
              <a:lnSpc>
                <a:spcPct val="90000"/>
              </a:lnSpc>
            </a:pPr>
            <a:endParaRPr lang="en-US" dirty="0"/>
          </a:p>
          <a:p>
            <a:pPr indent="19050" algn="ctr">
              <a:lnSpc>
                <a:spcPct val="90000"/>
              </a:lnSpc>
            </a:pPr>
            <a:r>
              <a:rPr lang="en-US" dirty="0" err="1"/>
              <a:t>Aagaard</a:t>
            </a:r>
            <a:r>
              <a:rPr lang="en-US" dirty="0"/>
              <a:t> the 3 Questions</a:t>
            </a:r>
            <a:br>
              <a:rPr lang="en-US" dirty="0"/>
            </a:br>
            <a:r>
              <a:rPr lang="en-US" sz="1800" b="1" i="0" u="sng" dirty="0">
                <a:effectLst/>
                <a:latin typeface="Montserrat" panose="00000500000000000000" pitchFamily="2" charset="0"/>
                <a:hlinkClick r:id="rId3"/>
              </a:rPr>
              <a:t>Grandmaster Preparation: Positional Play</a:t>
            </a:r>
            <a:endParaRPr lang="en-US" dirty="0"/>
          </a:p>
          <a:p>
            <a:pPr marL="0" marR="0" indent="19050" algn="ctr">
              <a:lnSpc>
                <a:spcPct val="90000"/>
              </a:lnSpc>
              <a:spcBef>
                <a:spcPts val="0"/>
              </a:spcBef>
              <a:spcAft>
                <a:spcPts val="0"/>
              </a:spcAft>
            </a:pPr>
            <a:endParaRPr lang="en-US" sz="1800" dirty="0">
              <a:solidFill>
                <a:srgbClr val="000000"/>
              </a:solidFill>
              <a:effectLst/>
              <a:latin typeface="Calibri" panose="020F0502020204030204" pitchFamily="34" charset="0"/>
              <a:ea typeface="Calibri" panose="020F0502020204030204" pitchFamily="34" charset="0"/>
            </a:endParaRPr>
          </a:p>
          <a:p>
            <a:pPr marL="0" marR="0" indent="19050" algn="ctr">
              <a:lnSpc>
                <a:spcPct val="90000"/>
              </a:lnSpc>
              <a:spcBef>
                <a:spcPts val="0"/>
              </a:spcBef>
              <a:spcAft>
                <a:spcPts val="0"/>
              </a:spcAft>
            </a:pPr>
            <a:endParaRPr lang="en-US" sz="18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523598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AE504D-8C40-62CB-AA69-9AC395C9C257}"/>
              </a:ext>
            </a:extLst>
          </p:cNvPr>
          <p:cNvSpPr>
            <a:spLocks noGrp="1"/>
          </p:cNvSpPr>
          <p:nvPr>
            <p:ph type="title"/>
          </p:nvPr>
        </p:nvSpPr>
        <p:spPr/>
        <p:txBody>
          <a:bodyPr>
            <a:normAutofit fontScale="90000"/>
          </a:bodyPr>
          <a:lstStyle/>
          <a:p>
            <a:pPr algn="ctr"/>
            <a:br>
              <a:rPr lang="en-US" sz="4400" dirty="0"/>
            </a:br>
            <a:r>
              <a:rPr lang="en-US" sz="4400" dirty="0"/>
              <a:t>Delaware Valley Chess Club</a:t>
            </a:r>
            <a:br>
              <a:rPr lang="en-US" sz="4400" dirty="0"/>
            </a:br>
            <a:r>
              <a:rPr lang="en-US" sz="4400" dirty="0"/>
              <a:t>Lesson 12</a:t>
            </a:r>
            <a:br>
              <a:rPr lang="en-US" sz="4400" dirty="0"/>
            </a:br>
            <a:endParaRPr lang="en-US" dirty="0"/>
          </a:p>
        </p:txBody>
      </p:sp>
      <p:pic>
        <p:nvPicPr>
          <p:cNvPr id="5" name="Picture 4" descr="Logo&#10;&#10;Description automatically generated">
            <a:extLst>
              <a:ext uri="{FF2B5EF4-FFF2-40B4-BE49-F238E27FC236}">
                <a16:creationId xmlns:a16="http://schemas.microsoft.com/office/drawing/2014/main" id="{B73E0FAF-38CC-D7C8-C31E-B21C6B204ED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0528" y="287581"/>
            <a:ext cx="1501670" cy="1480651"/>
          </a:xfrm>
          <a:prstGeom prst="rect">
            <a:avLst/>
          </a:prstGeom>
          <a:noFill/>
          <a:ln>
            <a:noFill/>
          </a:ln>
        </p:spPr>
      </p:pic>
      <p:sp>
        <p:nvSpPr>
          <p:cNvPr id="7" name="TextBox 6">
            <a:extLst>
              <a:ext uri="{FF2B5EF4-FFF2-40B4-BE49-F238E27FC236}">
                <a16:creationId xmlns:a16="http://schemas.microsoft.com/office/drawing/2014/main" id="{C48BCA5A-EB16-24B5-E1F2-3FE6F26FC624}"/>
              </a:ext>
            </a:extLst>
          </p:cNvPr>
          <p:cNvSpPr txBox="1"/>
          <p:nvPr/>
        </p:nvSpPr>
        <p:spPr>
          <a:xfrm>
            <a:off x="429207" y="1637741"/>
            <a:ext cx="11663265" cy="5909118"/>
          </a:xfrm>
          <a:prstGeom prst="rect">
            <a:avLst/>
          </a:prstGeom>
          <a:noFill/>
        </p:spPr>
        <p:txBody>
          <a:bodyPr wrap="square">
            <a:spAutoFit/>
          </a:bodyPr>
          <a:lstStyle/>
          <a:p>
            <a:pPr marL="174625" marR="1595755" indent="-174625" algn="ctr">
              <a:lnSpc>
                <a:spcPct val="90000"/>
              </a:lnSpc>
              <a:spcBef>
                <a:spcPts val="0"/>
              </a:spcBef>
              <a:spcAft>
                <a:spcPts val="0"/>
              </a:spcAft>
            </a:pPr>
            <a:endParaRPr lang="en-US" sz="1800" dirty="0">
              <a:solidFill>
                <a:srgbClr val="FF0000"/>
              </a:solidFill>
              <a:effectLst/>
              <a:latin typeface="Calibri" panose="020F0502020204030204" pitchFamily="34" charset="0"/>
              <a:ea typeface="Calibri" panose="020F0502020204030204" pitchFamily="34" charset="0"/>
            </a:endParaRPr>
          </a:p>
          <a:p>
            <a:pPr marL="0" marR="0" algn="ctr">
              <a:lnSpc>
                <a:spcPct val="90000"/>
              </a:lnSpc>
              <a:spcBef>
                <a:spcPts val="1000"/>
              </a:spcBef>
              <a:spcAft>
                <a:spcPts val="0"/>
              </a:spcAft>
            </a:pPr>
            <a:r>
              <a:rPr lang="en-US" sz="3600" b="1" u="sng"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 Skills in the Endgame</a:t>
            </a:r>
            <a:endParaRPr lang="en-US" sz="3600" dirty="0">
              <a:effectLst/>
              <a:latin typeface="Times New Roman" panose="02020603050405020304" pitchFamily="18" charset="0"/>
              <a:ea typeface="Times New Roman" panose="02020603050405020304" pitchFamily="18" charset="0"/>
            </a:endParaRPr>
          </a:p>
          <a:p>
            <a:pPr marL="0" marR="0" algn="ctr">
              <a:lnSpc>
                <a:spcPct val="90000"/>
              </a:lnSpc>
              <a:spcBef>
                <a:spcPts val="1000"/>
              </a:spcBef>
              <a:spcAft>
                <a:spcPts val="0"/>
              </a:spcAft>
            </a:pPr>
            <a:r>
              <a:rPr lang="en-US" sz="3600" kern="1200" dirty="0">
                <a:solidFill>
                  <a:srgbClr val="404040"/>
                </a:solidFill>
                <a:effectLst/>
                <a:latin typeface="Open Sans" panose="020B0606030504020204" pitchFamily="34" charset="0"/>
                <a:ea typeface="Times New Roman" panose="02020603050405020304" pitchFamily="18" charset="0"/>
                <a:cs typeface="Times New Roman" panose="02020603050405020304" pitchFamily="18" charset="0"/>
              </a:rPr>
              <a:t>Various skills are required to play the endgame well, but three are more important than any others, especially for the concrete endgames considered in this book. These three skills are </a:t>
            </a:r>
            <a:r>
              <a:rPr lang="en-US" sz="3600" kern="1200" dirty="0">
                <a:solidFill>
                  <a:srgbClr val="FF0000"/>
                </a:solidFill>
                <a:effectLst/>
                <a:latin typeface="Open Sans" panose="020B0606030504020204" pitchFamily="34" charset="0"/>
                <a:ea typeface="Times New Roman" panose="02020603050405020304" pitchFamily="18" charset="0"/>
                <a:cs typeface="Times New Roman" panose="02020603050405020304" pitchFamily="18" charset="0"/>
              </a:rPr>
              <a:t>calculation, knowledge, and imagination.</a:t>
            </a:r>
            <a:endParaRPr lang="en-US" sz="3600" dirty="0">
              <a:solidFill>
                <a:srgbClr val="FF0000"/>
              </a:solidFill>
              <a:effectLst/>
              <a:latin typeface="Times New Roman" panose="02020603050405020304" pitchFamily="18" charset="0"/>
              <a:ea typeface="Times New Roman" panose="02020603050405020304" pitchFamily="18" charset="0"/>
            </a:endParaRPr>
          </a:p>
          <a:p>
            <a:pPr marL="0" marR="0" algn="ctr">
              <a:lnSpc>
                <a:spcPct val="90000"/>
              </a:lnSpc>
              <a:spcBef>
                <a:spcPts val="1000"/>
              </a:spcBef>
              <a:spcAft>
                <a:spcPts val="0"/>
              </a:spcAft>
            </a:pPr>
            <a:r>
              <a:rPr lang="en-US" sz="3600" b="1" u="sng" kern="1200" dirty="0">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hlinkClick r:id="rId3"/>
              </a:rPr>
              <a:t>Nunn's Chess Endings Volume 1</a:t>
            </a:r>
            <a:endParaRPr lang="en-US" sz="3600" dirty="0">
              <a:effectLst/>
              <a:latin typeface="Times New Roman" panose="02020603050405020304" pitchFamily="18" charset="0"/>
              <a:ea typeface="Times New Roman" panose="02020603050405020304" pitchFamily="18" charset="0"/>
            </a:endParaRPr>
          </a:p>
          <a:p>
            <a:pPr marL="0" marR="0">
              <a:lnSpc>
                <a:spcPct val="107000"/>
              </a:lnSpc>
              <a:spcBef>
                <a:spcPts val="0"/>
              </a:spcBef>
              <a:spcAft>
                <a:spcPts val="800"/>
              </a:spcAft>
            </a:pP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p>
          <a:p>
            <a:pPr marL="174625" marR="1595755" indent="-174625" algn="l">
              <a:lnSpc>
                <a:spcPct val="90000"/>
              </a:lnSpc>
              <a:spcBef>
                <a:spcPts val="0"/>
              </a:spcBef>
              <a:spcAft>
                <a:spcPts val="0"/>
              </a:spcAft>
            </a:pPr>
            <a:endParaRPr lang="en-US" dirty="0">
              <a:solidFill>
                <a:srgbClr val="000000"/>
              </a:solidFill>
              <a:latin typeface="Calibri" panose="020F0502020204030204" pitchFamily="34" charset="0"/>
              <a:ea typeface="Calibri" panose="020F0502020204030204" pitchFamily="34" charset="0"/>
            </a:endParaRPr>
          </a:p>
          <a:p>
            <a:pPr marL="174625" marR="1595755" indent="-174625" algn="l">
              <a:lnSpc>
                <a:spcPct val="90000"/>
              </a:lnSpc>
              <a:spcBef>
                <a:spcPts val="0"/>
              </a:spcBef>
              <a:spcAft>
                <a:spcPts val="0"/>
              </a:spcAft>
            </a:pPr>
            <a:endParaRPr lang="en-US" sz="1800" dirty="0">
              <a:solidFill>
                <a:srgbClr val="000000"/>
              </a:solidFill>
              <a:effectLst/>
              <a:latin typeface="Calibri" panose="020F0502020204030204" pitchFamily="34" charset="0"/>
              <a:ea typeface="Calibri" panose="020F0502020204030204" pitchFamily="34" charset="0"/>
            </a:endParaRPr>
          </a:p>
          <a:p>
            <a:pPr marL="174625" marR="1595755" indent="-174625" algn="l">
              <a:lnSpc>
                <a:spcPct val="90000"/>
              </a:lnSpc>
              <a:spcBef>
                <a:spcPts val="0"/>
              </a:spcBef>
              <a:spcAft>
                <a:spcPts val="0"/>
              </a:spcAft>
            </a:pPr>
            <a:endParaRPr lang="en-US" dirty="0">
              <a:solidFill>
                <a:srgbClr val="000000"/>
              </a:solidFill>
              <a:latin typeface="Calibri" panose="020F0502020204030204" pitchFamily="34" charset="0"/>
              <a:ea typeface="Calibri" panose="020F0502020204030204" pitchFamily="34" charset="0"/>
            </a:endParaRPr>
          </a:p>
          <a:p>
            <a:pPr marL="174625" marR="1595755" indent="-174625" algn="l">
              <a:lnSpc>
                <a:spcPct val="90000"/>
              </a:lnSpc>
              <a:spcBef>
                <a:spcPts val="0"/>
              </a:spcBef>
              <a:spcAft>
                <a:spcPts val="0"/>
              </a:spcAft>
            </a:pPr>
            <a:endParaRPr lang="en-US" sz="18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2395575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1179</TotalTime>
  <Words>638</Words>
  <Application>Microsoft Office PowerPoint</Application>
  <PresentationFormat>Widescreen</PresentationFormat>
  <Paragraphs>59</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Montserrat</vt:lpstr>
      <vt:lpstr>Open Sans</vt:lpstr>
      <vt:lpstr>Times New Roman</vt:lpstr>
      <vt:lpstr>Office Theme</vt:lpstr>
      <vt:lpstr>  Delaware Valley Chess Club Lesson 12 </vt:lpstr>
      <vt:lpstr>  Delaware Valley Chess Club Lesson 12 </vt:lpstr>
      <vt:lpstr> Delaware Valley Chess Club Lesson 12 </vt:lpstr>
      <vt:lpstr>  Delaware Valley Chess Club Lesson 12 </vt:lpstr>
      <vt:lpstr> Delaware Valley Chess Club Lesson 12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Delaware Valley Chess Club Lesson 12 </dc:title>
  <dc:creator>kevin Durkin</dc:creator>
  <cp:lastModifiedBy>kevin Durkin</cp:lastModifiedBy>
  <cp:revision>7</cp:revision>
  <dcterms:created xsi:type="dcterms:W3CDTF">2022-05-09T01:14:37Z</dcterms:created>
  <dcterms:modified xsi:type="dcterms:W3CDTF">2022-05-09T20:53:53Z</dcterms:modified>
</cp:coreProperties>
</file>